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7" r:id="rId2"/>
    <p:sldId id="256" r:id="rId3"/>
    <p:sldId id="257" r:id="rId4"/>
    <p:sldId id="258" r:id="rId5"/>
    <p:sldId id="259" r:id="rId6"/>
    <p:sldId id="260" r:id="rId7"/>
    <p:sldId id="263" r:id="rId8"/>
    <p:sldId id="261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1" autoAdjust="0"/>
    <p:restoredTop sz="91779" autoAdjust="0"/>
  </p:normalViewPr>
  <p:slideViewPr>
    <p:cSldViewPr snapToGrid="0">
      <p:cViewPr varScale="1">
        <p:scale>
          <a:sx n="78" d="100"/>
          <a:sy n="78" d="100"/>
        </p:scale>
        <p:origin x="3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5E0A1-6A0A-4B57-A6FE-786028676FE7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91AE0-419E-4759-B4AB-44474584B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79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91AE0-419E-4759-B4AB-44474584BC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575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91AE0-419E-4759-B4AB-44474584BCF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8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91AE0-419E-4759-B4AB-44474584BCF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34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1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34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57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5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28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53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53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9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62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85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37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65D9B-404A-4A86-BAA7-C14CDE7F5023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74D40-84E3-4277-81EB-CE710D38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3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image" Target="../media/image50.jp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55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0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3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5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0"/>
            <a:ext cx="9144000" cy="68808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6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380068"/>
            <a:ext cx="8724900" cy="11650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902" y="1107201"/>
            <a:ext cx="4929793" cy="1235948"/>
          </a:xfrm>
          <a:prstGeom prst="rect">
            <a:avLst/>
          </a:prstGeom>
        </p:spPr>
      </p:pic>
      <p:pic>
        <p:nvPicPr>
          <p:cNvPr id="11" name="Рисунок 10" descr="C:\Users\Детсад\Desktop\Древний китайский чайник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06" y="702731"/>
            <a:ext cx="366712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Детсад\Desktop\Китайский чайник 2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590" y="1819408"/>
            <a:ext cx="3019425" cy="218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590" y="3851880"/>
            <a:ext cx="5753100" cy="10970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2851810"/>
            <a:ext cx="2628899" cy="7630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06" y="5725851"/>
            <a:ext cx="8972884" cy="12210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9" y="3268480"/>
            <a:ext cx="24765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2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70" y="-25400"/>
            <a:ext cx="9160270" cy="69027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74" y="4302797"/>
            <a:ext cx="2481848" cy="1932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472" y="277671"/>
            <a:ext cx="2236785" cy="190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623" y="226902"/>
            <a:ext cx="2760507" cy="2177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997" y="4416402"/>
            <a:ext cx="2774114" cy="236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111" y="3386123"/>
            <a:ext cx="2966778" cy="317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223" y="-375873"/>
            <a:ext cx="3109375" cy="349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0" y="2047052"/>
            <a:ext cx="6878366" cy="28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62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9076">
            <a:off x="114300" y="4032655"/>
            <a:ext cx="4229100" cy="1745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" y="-518274"/>
            <a:ext cx="8115300" cy="3350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2541">
            <a:off x="4698527" y="4184181"/>
            <a:ext cx="4051300" cy="1672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515" y="5517064"/>
            <a:ext cx="1919330" cy="112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88" y="2471702"/>
            <a:ext cx="1850396" cy="140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907" y="5548460"/>
            <a:ext cx="1943100" cy="118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987" y="2795959"/>
            <a:ext cx="2468561" cy="118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577" y="1093952"/>
            <a:ext cx="4018709" cy="2717731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92500">
            <a:off x="-46388" y="1046300"/>
            <a:ext cx="958095" cy="8915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2297">
            <a:off x="3904531" y="5115156"/>
            <a:ext cx="958095" cy="8915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18789">
            <a:off x="6727258" y="1689729"/>
            <a:ext cx="996936" cy="12498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29164">
            <a:off x="477006" y="5630061"/>
            <a:ext cx="1144516" cy="10196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92427">
            <a:off x="8076911" y="1585601"/>
            <a:ext cx="1144516" cy="10196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65204">
            <a:off x="7841682" y="5574777"/>
            <a:ext cx="996936" cy="12498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36688">
            <a:off x="2077436" y="1492400"/>
            <a:ext cx="854272" cy="113424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5420">
            <a:off x="7805633" y="235870"/>
            <a:ext cx="852374" cy="113172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417158">
            <a:off x="784873" y="-163121"/>
            <a:ext cx="1144516" cy="10196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93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0" y="312090"/>
            <a:ext cx="7886700" cy="84743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047" y="1132314"/>
            <a:ext cx="3910103" cy="3979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797052"/>
            <a:ext cx="4721539" cy="48013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5111575"/>
            <a:ext cx="7848600" cy="324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94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18789">
            <a:off x="2596762" y="3283356"/>
            <a:ext cx="996936" cy="12498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30" y="1037290"/>
            <a:ext cx="3801140" cy="3204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96" y="-220408"/>
            <a:ext cx="8001208" cy="2639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74" y="1772507"/>
            <a:ext cx="2008914" cy="200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648" y="2113533"/>
            <a:ext cx="2678132" cy="2051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46163" y="4139077"/>
            <a:ext cx="2397837" cy="252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47" y="4108655"/>
            <a:ext cx="2464915" cy="246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5420">
            <a:off x="7784098" y="138465"/>
            <a:ext cx="973494" cy="12925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1651">
            <a:off x="201943" y="3100143"/>
            <a:ext cx="901301" cy="11966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91573">
            <a:off x="6191320" y="4763768"/>
            <a:ext cx="1175581" cy="10473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29164">
            <a:off x="2220352" y="1255748"/>
            <a:ext cx="1144516" cy="10196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915" y="4108655"/>
            <a:ext cx="4585063" cy="28297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78558">
            <a:off x="276542" y="90986"/>
            <a:ext cx="880651" cy="11040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81066">
            <a:off x="8126118" y="3092691"/>
            <a:ext cx="1012787" cy="12696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137" y="1469493"/>
            <a:ext cx="963700" cy="8968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92500">
            <a:off x="-52138" y="1799343"/>
            <a:ext cx="958095" cy="89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81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70" y="-25400"/>
            <a:ext cx="9160270" cy="69027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27" y="3763533"/>
            <a:ext cx="8925027" cy="2825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79824" y="2564957"/>
            <a:ext cx="2971800" cy="419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67" y="189630"/>
            <a:ext cx="8704065" cy="27557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0" y="2512657"/>
            <a:ext cx="8870657" cy="28084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02" y="5776957"/>
            <a:ext cx="6054110" cy="6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6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1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80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1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5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926" y="0"/>
            <a:ext cx="922292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5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53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6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19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00" y="6012000"/>
            <a:ext cx="4049573" cy="1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473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2976</TotalTime>
  <Words>3</Words>
  <Application>Microsoft Office PowerPoint</Application>
  <PresentationFormat>Экран (4:3)</PresentationFormat>
  <Paragraphs>3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 Nevskaya</dc:creator>
  <cp:lastModifiedBy>Глотовы</cp:lastModifiedBy>
  <cp:revision>58</cp:revision>
  <dcterms:created xsi:type="dcterms:W3CDTF">2019-11-17T15:46:07Z</dcterms:created>
  <dcterms:modified xsi:type="dcterms:W3CDTF">2023-03-28T15:44:31Z</dcterms:modified>
  <cp:contentStatus/>
</cp:coreProperties>
</file>